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9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2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1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66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3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5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41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6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26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91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1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6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4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BC51FC-3080-44F5-94A0-2AD0FF2DAD30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8BBE5A-2EF7-4B7A-B160-E6A1D9D1C7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756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Animals and their babies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7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8288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sz="1800" b="1" dirty="0" smtClean="0"/>
          </a:p>
          <a:p>
            <a:pPr algn="l"/>
            <a:r>
              <a:rPr lang="en-US" sz="1800" b="1" dirty="0" smtClean="0"/>
              <a:t>SKL2</a:t>
            </a:r>
            <a:r>
              <a:rPr lang="en-US" sz="1800" b="1" dirty="0"/>
              <a:t>. Students will compare the similarities and differences in groups of organisms. </a:t>
            </a:r>
            <a:endParaRPr lang="en-US" sz="1800" b="1" dirty="0" smtClean="0"/>
          </a:p>
          <a:p>
            <a:pPr algn="l"/>
            <a:r>
              <a:rPr lang="en-US" sz="1800" dirty="0" smtClean="0"/>
              <a:t>	d. Match </a:t>
            </a:r>
            <a:r>
              <a:rPr lang="en-US" sz="1800" dirty="0"/>
              <a:t>pictures of animal parents and their offspring </a:t>
            </a:r>
            <a:r>
              <a:rPr lang="en-US" sz="1800" dirty="0" smtClean="0"/>
              <a:t>	explaining </a:t>
            </a:r>
            <a:r>
              <a:rPr lang="en-US" sz="1800" dirty="0"/>
              <a:t>your </a:t>
            </a:r>
            <a:r>
              <a:rPr lang="en-US" sz="1800" dirty="0" smtClean="0"/>
              <a:t>reasoning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3528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EQ:  How can I match an animal parent to its baby using a physical description as an explanation.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65194"/>
            <a:ext cx="2209800" cy="1692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1295400"/>
            <a:ext cx="2133600" cy="1762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32" y="1321653"/>
            <a:ext cx="2630168" cy="173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3657600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810000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717675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 pitchFamily="66" charset="0"/>
              </a:rPr>
              <a:t>Penguin</a:t>
            </a:r>
            <a:endParaRPr lang="en-US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4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3505200" cy="5105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43000"/>
            <a:ext cx="495300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55626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Comic Sans MS" pitchFamily="66" charset="0"/>
              </a:rPr>
              <a:t>meerkat</a:t>
            </a:r>
            <a:endParaRPr lang="en-US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7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3733800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67000"/>
            <a:ext cx="38100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1295400"/>
            <a:ext cx="2876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chicken</a:t>
            </a:r>
            <a:endParaRPr lang="en-US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30" y="152400"/>
            <a:ext cx="4762500" cy="3171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0" y="3449182"/>
            <a:ext cx="5334000" cy="3387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3866" y="3449182"/>
            <a:ext cx="3369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Comic Sans MS" pitchFamily="66" charset="0"/>
              </a:rPr>
              <a:t>o</a:t>
            </a:r>
            <a:r>
              <a:rPr lang="en-US" sz="5400" dirty="0" smtClean="0">
                <a:latin typeface="Comic Sans MS" pitchFamily="66" charset="0"/>
              </a:rPr>
              <a:t>rangutan</a:t>
            </a:r>
            <a:endParaRPr lang="en-US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"/>
            <a:ext cx="5029200" cy="213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3829113"/>
            <a:ext cx="2142857" cy="2266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17" y="3829113"/>
            <a:ext cx="2647619" cy="2266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29113"/>
            <a:ext cx="2085975" cy="2266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66144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You are an animal too!   A human animal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4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omic Sans MS" pitchFamily="66" charset="0"/>
              </a:rPr>
              <a:t>Who is the parent? Tell how you know?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0800"/>
            <a:ext cx="2895600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62400"/>
            <a:ext cx="174307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0"/>
            <a:ext cx="2895600" cy="2057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14800" y="28956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114800" y="49530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pick the owl?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4724400" cy="2997200"/>
          </a:xfrm>
        </p:spPr>
      </p:pic>
      <p:sp>
        <p:nvSpPr>
          <p:cNvPr id="5" name="TextBox 4"/>
          <p:cNvSpPr txBox="1"/>
          <p:nvPr/>
        </p:nvSpPr>
        <p:spPr>
          <a:xfrm>
            <a:off x="762000" y="48006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Sometimes animal babies don’t look like their parents right away.  They must grow to resemble their parents.  You can still look for similar features such as a beak, large eyes and two legs.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omic Sans MS" pitchFamily="66" charset="0"/>
              </a:rPr>
              <a:t>Who is the parent? </a:t>
            </a:r>
            <a:r>
              <a:rPr lang="en-US" dirty="0" smtClean="0">
                <a:latin typeface="Comic Sans MS" pitchFamily="66" charset="0"/>
              </a:rPr>
              <a:t>Tell a friend how you know.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3352800" cy="3505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19200"/>
            <a:ext cx="30480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91000"/>
            <a:ext cx="3149600" cy="23622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348843" y="25908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419600" y="50292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Did you pick the dog?  Why?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6705600" cy="4038600"/>
          </a:xfrm>
        </p:spPr>
      </p:pic>
    </p:spTree>
    <p:extLst>
      <p:ext uri="{BB962C8B-B14F-4D97-AF65-F5344CB8AC3E}">
        <p14:creationId xmlns:p14="http://schemas.microsoft.com/office/powerpoint/2010/main" val="4047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omic Sans MS" pitchFamily="66" charset="0"/>
              </a:rPr>
              <a:t>Who is the parent? </a:t>
            </a:r>
            <a:r>
              <a:rPr lang="en-US" dirty="0" smtClean="0">
                <a:latin typeface="Comic Sans MS" pitchFamily="66" charset="0"/>
              </a:rPr>
              <a:t>Think of two different ways you know.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3429000" cy="3505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67200"/>
            <a:ext cx="2619048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87" y="1741714"/>
            <a:ext cx="2638261" cy="229688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495800" y="2971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95800" y="4800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lamb belongs to the sheep!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6303871" cy="49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</a:rPr>
              <a:t>Who is the parent? </a:t>
            </a:r>
            <a:r>
              <a:rPr lang="en-US" dirty="0" smtClean="0">
                <a:latin typeface="Comic Sans MS" pitchFamily="66" charset="0"/>
              </a:rPr>
              <a:t>Describe it.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3657600" cy="42672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14800"/>
            <a:ext cx="2895600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32" y="1524000"/>
            <a:ext cx="2895600" cy="23622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495800" y="28956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446814" y="4855029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 the animal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3810000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1861457"/>
            <a:ext cx="3581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02229" y="6019409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 pitchFamily="66" charset="0"/>
              </a:rPr>
              <a:t>Gorilla</a:t>
            </a:r>
            <a:endParaRPr lang="en-US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4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157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iRespondQuestionMaster</vt:lpstr>
      <vt:lpstr>iRespondGraphMaster</vt:lpstr>
      <vt:lpstr>Apex</vt:lpstr>
      <vt:lpstr>Animals and their babies  </vt:lpstr>
      <vt:lpstr>Who is the parent? Tell how you know?</vt:lpstr>
      <vt:lpstr>Did you pick the owl?</vt:lpstr>
      <vt:lpstr>Who is the parent? Tell a friend how you know.</vt:lpstr>
      <vt:lpstr>Did you pick the dog?  Why?</vt:lpstr>
      <vt:lpstr>Who is the parent? Think of two different ways you know.</vt:lpstr>
      <vt:lpstr>The lamb belongs to the sheep!</vt:lpstr>
      <vt:lpstr>Who is the parent? Describe it.</vt:lpstr>
      <vt:lpstr>Name the animal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and their babies</dc:title>
  <dc:creator>Sandra Riedesel</dc:creator>
  <cp:lastModifiedBy>Sandra Riedesel</cp:lastModifiedBy>
  <cp:revision>19</cp:revision>
  <dcterms:created xsi:type="dcterms:W3CDTF">2012-09-30T23:48:38Z</dcterms:created>
  <dcterms:modified xsi:type="dcterms:W3CDTF">2012-10-05T21:00:25Z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  <property fmtid="{D5CDD505-2E9C-101B-9397-08002B2CF9AE}" pid="6" name="_MarkAsFinal">
    <vt:bool>true</vt:bool>
  </property>
</Properties>
</file>